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Noto Sans" panose="020B0502040504020204" pitchFamily="34" charset="0"/>
      <p:regular r:id="rId11"/>
    </p:embeddedFont>
    <p:embeddedFont>
      <p:font typeface="Noto Sans Italics" panose="020B0604020202020204" charset="0"/>
      <p:regular r:id="rId12"/>
    </p:embeddedFont>
    <p:embeddedFont>
      <p:font typeface="Wedges"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1198" y="-3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svg"/><Relationship Id="rId18" Type="http://schemas.openxmlformats.org/officeDocument/2006/relationships/image" Target="../media/image21.jpe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3.png"/><Relationship Id="rId17" Type="http://schemas.openxmlformats.org/officeDocument/2006/relationships/image" Target="../media/image20.jpeg"/><Relationship Id="rId2" Type="http://schemas.openxmlformats.org/officeDocument/2006/relationships/image" Target="../media/image3.png"/><Relationship Id="rId16" Type="http://schemas.openxmlformats.org/officeDocument/2006/relationships/image" Target="../media/image19.jpeg"/><Relationship Id="rId20"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2.sv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8.sv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svg"/><Relationship Id="rId1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2.sv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10.svg"/><Relationship Id="rId4" Type="http://schemas.openxmlformats.org/officeDocument/2006/relationships/image" Target="../media/image1.png"/><Relationship Id="rId9" Type="http://schemas.openxmlformats.org/officeDocument/2006/relationships/image" Target="../media/image8.sv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4.svg"/><Relationship Id="rId14" Type="http://schemas.openxmlformats.org/officeDocument/2006/relationships/image" Target="../media/image19.jpe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svg"/><Relationship Id="rId3" Type="http://schemas.openxmlformats.org/officeDocument/2006/relationships/slideLayout" Target="../slideLayouts/slideLayout7.xml"/><Relationship Id="rId7" Type="http://schemas.openxmlformats.org/officeDocument/2006/relationships/image" Target="../media/image6.svg"/><Relationship Id="rId12" Type="http://schemas.openxmlformats.org/officeDocument/2006/relationships/image" Target="../media/image15.png"/><Relationship Id="rId17" Type="http://schemas.openxmlformats.org/officeDocument/2006/relationships/image" Target="../media/image23.png"/><Relationship Id="rId2" Type="http://schemas.openxmlformats.org/officeDocument/2006/relationships/video" Target="../media/media1.mp4"/><Relationship Id="rId16" Type="http://schemas.openxmlformats.org/officeDocument/2006/relationships/image" Target="../media/image22.jpeg"/><Relationship Id="rId1" Type="http://schemas.microsoft.com/office/2007/relationships/media" Target="../media/media1.mp4"/><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2.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1.png"/><Relationship Id="rId9" Type="http://schemas.openxmlformats.org/officeDocument/2006/relationships/image" Target="../media/image8.sv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2.sv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8.svg"/><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svg"/><Relationship Id="rId1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2.sv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10.svg"/><Relationship Id="rId4" Type="http://schemas.openxmlformats.org/officeDocument/2006/relationships/image" Target="../media/image1.png"/><Relationship Id="rId9" Type="http://schemas.openxmlformats.org/officeDocument/2006/relationships/image" Target="../media/image8.sv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3" name="TextBox 3"/>
          <p:cNvSpPr txBox="1"/>
          <p:nvPr/>
        </p:nvSpPr>
        <p:spPr>
          <a:xfrm>
            <a:off x="4315856" y="3056143"/>
            <a:ext cx="9656288" cy="2012314"/>
          </a:xfrm>
          <a:prstGeom prst="rect">
            <a:avLst/>
          </a:prstGeom>
        </p:spPr>
        <p:txBody>
          <a:bodyPr lIns="0" tIns="0" rIns="0" bIns="0" rtlCol="0" anchor="t">
            <a:spAutoFit/>
          </a:bodyPr>
          <a:lstStyle/>
          <a:p>
            <a:pPr algn="ctr">
              <a:lnSpc>
                <a:spcPts val="15099"/>
              </a:lnSpc>
            </a:pPr>
            <a:r>
              <a:rPr lang="en-US" sz="15099" dirty="0">
                <a:solidFill>
                  <a:srgbClr val="B5838D"/>
                </a:solidFill>
                <a:latin typeface="Wedges"/>
                <a:ea typeface="Wedges"/>
                <a:cs typeface="Wedges"/>
                <a:sym typeface="Wedges"/>
              </a:rPr>
              <a:t>Meowies</a:t>
            </a:r>
          </a:p>
        </p:txBody>
      </p:sp>
      <p:sp>
        <p:nvSpPr>
          <p:cNvPr id="4" name="Freeform 4"/>
          <p:cNvSpPr/>
          <p:nvPr/>
        </p:nvSpPr>
        <p:spPr>
          <a:xfrm rot="-2779055">
            <a:off x="13351800" y="-5094162"/>
            <a:ext cx="7814999" cy="12245725"/>
          </a:xfrm>
          <a:custGeom>
            <a:avLst/>
            <a:gdLst/>
            <a:ahLst/>
            <a:cxnLst/>
            <a:rect l="l" t="t" r="r" b="b"/>
            <a:pathLst>
              <a:path w="7814999" h="12245725">
                <a:moveTo>
                  <a:pt x="0" y="0"/>
                </a:moveTo>
                <a:lnTo>
                  <a:pt x="7815000" y="0"/>
                </a:lnTo>
                <a:lnTo>
                  <a:pt x="7815000" y="12245724"/>
                </a:lnTo>
                <a:lnTo>
                  <a:pt x="0" y="122457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sp>
        <p:nvSpPr>
          <p:cNvPr id="5" name="Freeform 5"/>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sp>
        <p:nvSpPr>
          <p:cNvPr id="6" name="Freeform 6"/>
          <p:cNvSpPr/>
          <p:nvPr/>
        </p:nvSpPr>
        <p:spPr>
          <a:xfrm rot="-7457531">
            <a:off x="13453750" y="636873"/>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sp>
        <p:nvSpPr>
          <p:cNvPr id="7" name="Freeform 7"/>
          <p:cNvSpPr/>
          <p:nvPr/>
        </p:nvSpPr>
        <p:spPr>
          <a:xfrm rot="3849820">
            <a:off x="14848576" y="7605376"/>
            <a:ext cx="1792971" cy="3071470"/>
          </a:xfrm>
          <a:custGeom>
            <a:avLst/>
            <a:gdLst/>
            <a:ahLst/>
            <a:cxnLst/>
            <a:rect l="l" t="t" r="r" b="b"/>
            <a:pathLst>
              <a:path w="1792971" h="3071470">
                <a:moveTo>
                  <a:pt x="0" y="0"/>
                </a:moveTo>
                <a:lnTo>
                  <a:pt x="1792970" y="0"/>
                </a:lnTo>
                <a:lnTo>
                  <a:pt x="1792970" y="3071471"/>
                </a:lnTo>
                <a:lnTo>
                  <a:pt x="0" y="30714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dirty="0"/>
          </a:p>
        </p:txBody>
      </p:sp>
      <p:sp>
        <p:nvSpPr>
          <p:cNvPr id="8" name="Freeform 8"/>
          <p:cNvSpPr/>
          <p:nvPr/>
        </p:nvSpPr>
        <p:spPr>
          <a:xfrm rot="3849820" flipH="1" flipV="1">
            <a:off x="1646454" y="-517246"/>
            <a:ext cx="1792971" cy="3071470"/>
          </a:xfrm>
          <a:custGeom>
            <a:avLst/>
            <a:gdLst/>
            <a:ahLst/>
            <a:cxnLst/>
            <a:rect l="l" t="t" r="r" b="b"/>
            <a:pathLst>
              <a:path w="1792971" h="3071470">
                <a:moveTo>
                  <a:pt x="1792970" y="3071470"/>
                </a:moveTo>
                <a:lnTo>
                  <a:pt x="0" y="3071470"/>
                </a:lnTo>
                <a:lnTo>
                  <a:pt x="0" y="0"/>
                </a:lnTo>
                <a:lnTo>
                  <a:pt x="1792970" y="0"/>
                </a:lnTo>
                <a:lnTo>
                  <a:pt x="1792970" y="307147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dirty="0"/>
          </a:p>
        </p:txBody>
      </p:sp>
      <p:sp>
        <p:nvSpPr>
          <p:cNvPr id="9" name="Freeform 9"/>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dirty="0"/>
          </a:p>
        </p:txBody>
      </p:sp>
      <p:sp>
        <p:nvSpPr>
          <p:cNvPr id="10" name="Freeform 10"/>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GB" dirty="0"/>
          </a:p>
        </p:txBody>
      </p:sp>
      <p:sp>
        <p:nvSpPr>
          <p:cNvPr id="11" name="Freeform 11"/>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GB" dirty="0"/>
          </a:p>
        </p:txBody>
      </p:sp>
      <p:sp>
        <p:nvSpPr>
          <p:cNvPr id="12" name="Freeform 12"/>
          <p:cNvSpPr/>
          <p:nvPr/>
        </p:nvSpPr>
        <p:spPr>
          <a:xfrm>
            <a:off x="14630400" y="1961735"/>
            <a:ext cx="7315200" cy="3604399"/>
          </a:xfrm>
          <a:custGeom>
            <a:avLst/>
            <a:gdLst/>
            <a:ahLst/>
            <a:cxnLst/>
            <a:rect l="l" t="t" r="r" b="b"/>
            <a:pathLst>
              <a:path w="7315200" h="3604399">
                <a:moveTo>
                  <a:pt x="0" y="0"/>
                </a:moveTo>
                <a:lnTo>
                  <a:pt x="7315200" y="0"/>
                </a:lnTo>
                <a:lnTo>
                  <a:pt x="7315200" y="3604398"/>
                </a:lnTo>
                <a:lnTo>
                  <a:pt x="0" y="36043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GB" dirty="0"/>
          </a:p>
        </p:txBody>
      </p:sp>
      <p:sp>
        <p:nvSpPr>
          <p:cNvPr id="13" name="Freeform 13"/>
          <p:cNvSpPr/>
          <p:nvPr/>
        </p:nvSpPr>
        <p:spPr>
          <a:xfrm>
            <a:off x="-3259984" y="2299625"/>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GB" dirty="0"/>
          </a:p>
        </p:txBody>
      </p:sp>
      <p:sp>
        <p:nvSpPr>
          <p:cNvPr id="14" name="TextBox 14"/>
          <p:cNvSpPr txBox="1"/>
          <p:nvPr/>
        </p:nvSpPr>
        <p:spPr>
          <a:xfrm>
            <a:off x="3283182" y="7068297"/>
            <a:ext cx="11721636" cy="448310"/>
          </a:xfrm>
          <a:prstGeom prst="rect">
            <a:avLst/>
          </a:prstGeom>
        </p:spPr>
        <p:txBody>
          <a:bodyPr lIns="0" tIns="0" rIns="0" bIns="0" rtlCol="0" anchor="t">
            <a:spAutoFit/>
          </a:bodyPr>
          <a:lstStyle/>
          <a:p>
            <a:pPr algn="ctr">
              <a:lnSpc>
                <a:spcPts val="3399"/>
              </a:lnSpc>
            </a:pPr>
            <a:r>
              <a:rPr lang="en-US" sz="3399" i="1" dirty="0">
                <a:solidFill>
                  <a:srgbClr val="805A62"/>
                </a:solidFill>
                <a:latin typeface="Noto Sans Italics"/>
                <a:ea typeface="Noto Sans Italics"/>
                <a:cs typeface="Noto Sans Italics"/>
                <a:sym typeface="Noto Sans Italics"/>
              </a:rPr>
              <a:t>Tune into purrfection</a:t>
            </a:r>
          </a:p>
        </p:txBody>
      </p:sp>
      <p:sp>
        <p:nvSpPr>
          <p:cNvPr id="15" name="Freeform 15"/>
          <p:cNvSpPr/>
          <p:nvPr/>
        </p:nvSpPr>
        <p:spPr>
          <a:xfrm>
            <a:off x="6571667" y="-1953334"/>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GB" dirty="0"/>
          </a:p>
        </p:txBody>
      </p:sp>
    </p:spTree>
  </p:cSld>
  <p:clrMapOvr>
    <a:masterClrMapping/>
  </p:clrMapOvr>
  <p:transition spd="slow">
    <p:wheel spokes="1"/>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2779055">
            <a:off x="13351800" y="-570304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3" name="Freeform 3"/>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sp>
        <p:nvSpPr>
          <p:cNvPr id="4" name="Freeform 4"/>
          <p:cNvSpPr/>
          <p:nvPr/>
        </p:nvSpPr>
        <p:spPr>
          <a:xfrm rot="-7457531">
            <a:off x="1137924" y="6846681"/>
            <a:ext cx="1602407" cy="1787901"/>
          </a:xfrm>
          <a:custGeom>
            <a:avLst/>
            <a:gdLst/>
            <a:ahLst/>
            <a:cxnLst/>
            <a:rect l="l" t="t" r="r" b="b"/>
            <a:pathLst>
              <a:path w="1602407" h="1787901">
                <a:moveTo>
                  <a:pt x="0" y="0"/>
                </a:moveTo>
                <a:lnTo>
                  <a:pt x="1602406" y="0"/>
                </a:lnTo>
                <a:lnTo>
                  <a:pt x="1602406" y="1787901"/>
                </a:lnTo>
                <a:lnTo>
                  <a:pt x="0" y="17879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sp>
        <p:nvSpPr>
          <p:cNvPr id="5" name="Freeform 5"/>
          <p:cNvSpPr/>
          <p:nvPr/>
        </p:nvSpPr>
        <p:spPr>
          <a:xfrm rot="-7457531">
            <a:off x="13806242" y="699249"/>
            <a:ext cx="1648316" cy="1839126"/>
          </a:xfrm>
          <a:custGeom>
            <a:avLst/>
            <a:gdLst/>
            <a:ahLst/>
            <a:cxnLst/>
            <a:rect l="l" t="t" r="r" b="b"/>
            <a:pathLst>
              <a:path w="1648316" h="1839126">
                <a:moveTo>
                  <a:pt x="0" y="0"/>
                </a:moveTo>
                <a:lnTo>
                  <a:pt x="1648316" y="0"/>
                </a:lnTo>
                <a:lnTo>
                  <a:pt x="1648316" y="1839126"/>
                </a:lnTo>
                <a:lnTo>
                  <a:pt x="0" y="18391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sp>
        <p:nvSpPr>
          <p:cNvPr id="6" name="Freeform 6"/>
          <p:cNvSpPr/>
          <p:nvPr/>
        </p:nvSpPr>
        <p:spPr>
          <a:xfrm rot="3849820">
            <a:off x="14848576" y="7605376"/>
            <a:ext cx="1792971" cy="3071470"/>
          </a:xfrm>
          <a:custGeom>
            <a:avLst/>
            <a:gdLst/>
            <a:ahLst/>
            <a:cxnLst/>
            <a:rect l="l" t="t" r="r" b="b"/>
            <a:pathLst>
              <a:path w="1792971" h="3071470">
                <a:moveTo>
                  <a:pt x="0" y="0"/>
                </a:moveTo>
                <a:lnTo>
                  <a:pt x="1792970" y="0"/>
                </a:lnTo>
                <a:lnTo>
                  <a:pt x="1792970" y="3071471"/>
                </a:lnTo>
                <a:lnTo>
                  <a:pt x="0" y="30714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dirty="0"/>
          </a:p>
        </p:txBody>
      </p:sp>
      <p:sp>
        <p:nvSpPr>
          <p:cNvPr id="7" name="Freeform 7"/>
          <p:cNvSpPr/>
          <p:nvPr/>
        </p:nvSpPr>
        <p:spPr>
          <a:xfrm flipH="1" flipV="1">
            <a:off x="16076645" y="-712947"/>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dirty="0"/>
          </a:p>
        </p:txBody>
      </p:sp>
      <p:sp>
        <p:nvSpPr>
          <p:cNvPr id="8" name="Freeform 8"/>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dirty="0"/>
          </a:p>
        </p:txBody>
      </p:sp>
      <p:sp>
        <p:nvSpPr>
          <p:cNvPr id="9" name="Freeform 9"/>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GB" dirty="0"/>
          </a:p>
        </p:txBody>
      </p:sp>
      <p:sp>
        <p:nvSpPr>
          <p:cNvPr id="10" name="Freeform 10"/>
          <p:cNvSpPr/>
          <p:nvPr/>
        </p:nvSpPr>
        <p:spPr>
          <a:xfrm>
            <a:off x="14630400" y="1352854"/>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GB" dirty="0"/>
          </a:p>
        </p:txBody>
      </p:sp>
      <p:grpSp>
        <p:nvGrpSpPr>
          <p:cNvPr id="11" name="Group 11"/>
          <p:cNvGrpSpPr/>
          <p:nvPr/>
        </p:nvGrpSpPr>
        <p:grpSpPr>
          <a:xfrm>
            <a:off x="2879566" y="3463651"/>
            <a:ext cx="3473299" cy="3392907"/>
            <a:chOff x="0" y="0"/>
            <a:chExt cx="4828540" cy="4716780"/>
          </a:xfrm>
        </p:grpSpPr>
        <p:sp>
          <p:nvSpPr>
            <p:cNvPr id="12" name="Freeform 12"/>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16"/>
              <a:stretch>
                <a:fillRect l="-23271" r="-23271"/>
              </a:stretch>
            </a:blipFill>
          </p:spPr>
          <p:txBody>
            <a:bodyPr/>
            <a:lstStyle/>
            <a:p>
              <a:endParaRPr lang="en-GB" dirty="0"/>
            </a:p>
          </p:txBody>
        </p:sp>
      </p:grpSp>
      <p:sp>
        <p:nvSpPr>
          <p:cNvPr id="13" name="TextBox 13"/>
          <p:cNvSpPr txBox="1"/>
          <p:nvPr/>
        </p:nvSpPr>
        <p:spPr>
          <a:xfrm>
            <a:off x="1447800" y="1694833"/>
            <a:ext cx="8115300" cy="1273302"/>
          </a:xfrm>
          <a:prstGeom prst="rect">
            <a:avLst/>
          </a:prstGeom>
        </p:spPr>
        <p:txBody>
          <a:bodyPr lIns="0" tIns="0" rIns="0" bIns="0" rtlCol="0" anchor="t">
            <a:spAutoFit/>
          </a:bodyPr>
          <a:lstStyle/>
          <a:p>
            <a:pPr algn="l">
              <a:lnSpc>
                <a:spcPts val="9630"/>
              </a:lnSpc>
            </a:pPr>
            <a:r>
              <a:rPr lang="en-US" sz="9630" dirty="0">
                <a:solidFill>
                  <a:srgbClr val="B5838D"/>
                </a:solidFill>
                <a:latin typeface="Wedges"/>
                <a:ea typeface="Wedges"/>
                <a:cs typeface="Wedges"/>
                <a:sym typeface="Wedges"/>
              </a:rPr>
              <a:t>our team</a:t>
            </a:r>
          </a:p>
        </p:txBody>
      </p:sp>
      <p:sp>
        <p:nvSpPr>
          <p:cNvPr id="14" name="TextBox 14"/>
          <p:cNvSpPr txBox="1"/>
          <p:nvPr/>
        </p:nvSpPr>
        <p:spPr>
          <a:xfrm>
            <a:off x="3238305" y="7207125"/>
            <a:ext cx="2755822" cy="864870"/>
          </a:xfrm>
          <a:prstGeom prst="rect">
            <a:avLst/>
          </a:prstGeom>
        </p:spPr>
        <p:txBody>
          <a:bodyPr lIns="0" tIns="0" rIns="0" bIns="0" rtlCol="0" anchor="t">
            <a:spAutoFit/>
          </a:bodyPr>
          <a:lstStyle/>
          <a:p>
            <a:pPr algn="ctr">
              <a:lnSpc>
                <a:spcPts val="3300"/>
              </a:lnSpc>
            </a:pPr>
            <a:r>
              <a:rPr lang="en-US" sz="3300" dirty="0">
                <a:solidFill>
                  <a:srgbClr val="805A62"/>
                </a:solidFill>
                <a:latin typeface="Noto Sans"/>
                <a:ea typeface="Noto Sans"/>
                <a:cs typeface="Noto Sans"/>
                <a:sym typeface="Noto Sans"/>
              </a:rPr>
              <a:t>Meha and Fatima A</a:t>
            </a:r>
          </a:p>
        </p:txBody>
      </p:sp>
      <p:grpSp>
        <p:nvGrpSpPr>
          <p:cNvPr id="15" name="Group 15"/>
          <p:cNvGrpSpPr/>
          <p:nvPr/>
        </p:nvGrpSpPr>
        <p:grpSpPr>
          <a:xfrm>
            <a:off x="7407350" y="3463651"/>
            <a:ext cx="3473299" cy="3392907"/>
            <a:chOff x="0" y="0"/>
            <a:chExt cx="4828540" cy="4716780"/>
          </a:xfrm>
        </p:grpSpPr>
        <p:sp>
          <p:nvSpPr>
            <p:cNvPr id="16" name="Freeform 16"/>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17"/>
              <a:stretch>
                <a:fillRect t="-1211" b="-1211"/>
              </a:stretch>
            </a:blipFill>
          </p:spPr>
          <p:txBody>
            <a:bodyPr/>
            <a:lstStyle/>
            <a:p>
              <a:endParaRPr lang="en-GB" dirty="0"/>
            </a:p>
          </p:txBody>
        </p:sp>
      </p:grpSp>
      <p:sp>
        <p:nvSpPr>
          <p:cNvPr id="17" name="TextBox 17"/>
          <p:cNvSpPr txBox="1"/>
          <p:nvPr/>
        </p:nvSpPr>
        <p:spPr>
          <a:xfrm>
            <a:off x="7766089" y="7207125"/>
            <a:ext cx="2755822" cy="864870"/>
          </a:xfrm>
          <a:prstGeom prst="rect">
            <a:avLst/>
          </a:prstGeom>
        </p:spPr>
        <p:txBody>
          <a:bodyPr lIns="0" tIns="0" rIns="0" bIns="0" rtlCol="0" anchor="t">
            <a:spAutoFit/>
          </a:bodyPr>
          <a:lstStyle/>
          <a:p>
            <a:pPr algn="ctr">
              <a:lnSpc>
                <a:spcPts val="3300"/>
              </a:lnSpc>
            </a:pPr>
            <a:r>
              <a:rPr lang="en-US" sz="3300" dirty="0">
                <a:solidFill>
                  <a:srgbClr val="805A62"/>
                </a:solidFill>
                <a:latin typeface="Noto Sans"/>
                <a:ea typeface="Noto Sans"/>
                <a:cs typeface="Noto Sans"/>
                <a:sym typeface="Noto Sans"/>
              </a:rPr>
              <a:t>Shermin and Rida</a:t>
            </a:r>
          </a:p>
        </p:txBody>
      </p:sp>
      <p:grpSp>
        <p:nvGrpSpPr>
          <p:cNvPr id="18" name="Group 18"/>
          <p:cNvGrpSpPr/>
          <p:nvPr/>
        </p:nvGrpSpPr>
        <p:grpSpPr>
          <a:xfrm>
            <a:off x="11935134" y="3463651"/>
            <a:ext cx="3473299" cy="3392907"/>
            <a:chOff x="0" y="0"/>
            <a:chExt cx="4828540" cy="4716780"/>
          </a:xfrm>
        </p:grpSpPr>
        <p:sp>
          <p:nvSpPr>
            <p:cNvPr id="19" name="Freeform 19"/>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18"/>
              <a:stretch>
                <a:fillRect t="-26865" b="-26865"/>
              </a:stretch>
            </a:blipFill>
          </p:spPr>
          <p:txBody>
            <a:bodyPr/>
            <a:lstStyle/>
            <a:p>
              <a:endParaRPr lang="en-GB" dirty="0"/>
            </a:p>
          </p:txBody>
        </p:sp>
      </p:grpSp>
      <p:sp>
        <p:nvSpPr>
          <p:cNvPr id="20" name="TextBox 20"/>
          <p:cNvSpPr txBox="1"/>
          <p:nvPr/>
        </p:nvSpPr>
        <p:spPr>
          <a:xfrm>
            <a:off x="12293873" y="7207125"/>
            <a:ext cx="2755822" cy="864870"/>
          </a:xfrm>
          <a:prstGeom prst="rect">
            <a:avLst/>
          </a:prstGeom>
        </p:spPr>
        <p:txBody>
          <a:bodyPr lIns="0" tIns="0" rIns="0" bIns="0" rtlCol="0" anchor="t">
            <a:spAutoFit/>
          </a:bodyPr>
          <a:lstStyle/>
          <a:p>
            <a:pPr algn="ctr">
              <a:lnSpc>
                <a:spcPts val="3300"/>
              </a:lnSpc>
            </a:pPr>
            <a:r>
              <a:rPr lang="en-US" sz="3300" dirty="0">
                <a:solidFill>
                  <a:srgbClr val="805A62"/>
                </a:solidFill>
                <a:latin typeface="Noto Sans"/>
                <a:ea typeface="Noto Sans"/>
                <a:cs typeface="Noto Sans"/>
                <a:sym typeface="Noto Sans"/>
              </a:rPr>
              <a:t>Krishikaa and Shaira</a:t>
            </a:r>
          </a:p>
        </p:txBody>
      </p:sp>
      <p:sp>
        <p:nvSpPr>
          <p:cNvPr id="21" name="Freeform 21"/>
          <p:cNvSpPr/>
          <p:nvPr/>
        </p:nvSpPr>
        <p:spPr>
          <a:xfrm>
            <a:off x="-4355123" y="1618812"/>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GB" dirty="0"/>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TextBox 2"/>
          <p:cNvSpPr txBox="1"/>
          <p:nvPr/>
        </p:nvSpPr>
        <p:spPr>
          <a:xfrm>
            <a:off x="2879566" y="1666804"/>
            <a:ext cx="12528867" cy="2492502"/>
          </a:xfrm>
          <a:prstGeom prst="rect">
            <a:avLst/>
          </a:prstGeom>
        </p:spPr>
        <p:txBody>
          <a:bodyPr lIns="0" tIns="0" rIns="0" bIns="0" rtlCol="0" anchor="t">
            <a:spAutoFit/>
          </a:bodyPr>
          <a:lstStyle/>
          <a:p>
            <a:pPr algn="ctr">
              <a:lnSpc>
                <a:spcPts val="9630"/>
              </a:lnSpc>
            </a:pPr>
            <a:r>
              <a:rPr lang="en-US" sz="9630" dirty="0">
                <a:solidFill>
                  <a:srgbClr val="B5838D"/>
                </a:solidFill>
                <a:latin typeface="Wedges"/>
                <a:ea typeface="Wedges"/>
                <a:cs typeface="Wedges"/>
                <a:sym typeface="Wedges"/>
              </a:rPr>
              <a:t>What is it all about</a:t>
            </a:r>
          </a:p>
        </p:txBody>
      </p:sp>
      <p:sp>
        <p:nvSpPr>
          <p:cNvPr id="3" name="Freeform 3"/>
          <p:cNvSpPr/>
          <p:nvPr/>
        </p:nvSpPr>
        <p:spPr>
          <a:xfrm rot="-2779055">
            <a:off x="13351800" y="-570304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4" name="Freeform 4"/>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sp>
        <p:nvSpPr>
          <p:cNvPr id="5" name="Freeform 5"/>
          <p:cNvSpPr/>
          <p:nvPr/>
        </p:nvSpPr>
        <p:spPr>
          <a:xfrm rot="-7457531">
            <a:off x="1137924" y="6846681"/>
            <a:ext cx="1602407" cy="1787901"/>
          </a:xfrm>
          <a:custGeom>
            <a:avLst/>
            <a:gdLst/>
            <a:ahLst/>
            <a:cxnLst/>
            <a:rect l="l" t="t" r="r" b="b"/>
            <a:pathLst>
              <a:path w="1602407" h="1787901">
                <a:moveTo>
                  <a:pt x="0" y="0"/>
                </a:moveTo>
                <a:lnTo>
                  <a:pt x="1602406" y="0"/>
                </a:lnTo>
                <a:lnTo>
                  <a:pt x="1602406" y="1787901"/>
                </a:lnTo>
                <a:lnTo>
                  <a:pt x="0" y="17879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sp>
        <p:nvSpPr>
          <p:cNvPr id="6" name="Freeform 6"/>
          <p:cNvSpPr/>
          <p:nvPr/>
        </p:nvSpPr>
        <p:spPr>
          <a:xfrm rot="-7457531">
            <a:off x="13806242" y="699249"/>
            <a:ext cx="1648316" cy="1839126"/>
          </a:xfrm>
          <a:custGeom>
            <a:avLst/>
            <a:gdLst/>
            <a:ahLst/>
            <a:cxnLst/>
            <a:rect l="l" t="t" r="r" b="b"/>
            <a:pathLst>
              <a:path w="1648316" h="1839126">
                <a:moveTo>
                  <a:pt x="0" y="0"/>
                </a:moveTo>
                <a:lnTo>
                  <a:pt x="1648316" y="0"/>
                </a:lnTo>
                <a:lnTo>
                  <a:pt x="1648316" y="1839126"/>
                </a:lnTo>
                <a:lnTo>
                  <a:pt x="0" y="18391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sp>
        <p:nvSpPr>
          <p:cNvPr id="7" name="Freeform 7"/>
          <p:cNvSpPr/>
          <p:nvPr/>
        </p:nvSpPr>
        <p:spPr>
          <a:xfrm rot="3849820">
            <a:off x="14848576" y="7605376"/>
            <a:ext cx="1792971" cy="3071470"/>
          </a:xfrm>
          <a:custGeom>
            <a:avLst/>
            <a:gdLst/>
            <a:ahLst/>
            <a:cxnLst/>
            <a:rect l="l" t="t" r="r" b="b"/>
            <a:pathLst>
              <a:path w="1792971" h="3071470">
                <a:moveTo>
                  <a:pt x="0" y="0"/>
                </a:moveTo>
                <a:lnTo>
                  <a:pt x="1792970" y="0"/>
                </a:lnTo>
                <a:lnTo>
                  <a:pt x="1792970" y="3071471"/>
                </a:lnTo>
                <a:lnTo>
                  <a:pt x="0" y="30714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dirty="0"/>
          </a:p>
        </p:txBody>
      </p:sp>
      <p:sp>
        <p:nvSpPr>
          <p:cNvPr id="8" name="Freeform 8"/>
          <p:cNvSpPr/>
          <p:nvPr/>
        </p:nvSpPr>
        <p:spPr>
          <a:xfrm flipH="1" flipV="1">
            <a:off x="16076645" y="-712947"/>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dirty="0"/>
          </a:p>
        </p:txBody>
      </p:sp>
      <p:sp>
        <p:nvSpPr>
          <p:cNvPr id="9" name="Freeform 9"/>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dirty="0"/>
          </a:p>
        </p:txBody>
      </p:sp>
      <p:sp>
        <p:nvSpPr>
          <p:cNvPr id="10" name="Freeform 10"/>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GB" dirty="0"/>
          </a:p>
        </p:txBody>
      </p:sp>
      <p:sp>
        <p:nvSpPr>
          <p:cNvPr id="11" name="Freeform 11"/>
          <p:cNvSpPr/>
          <p:nvPr/>
        </p:nvSpPr>
        <p:spPr>
          <a:xfrm>
            <a:off x="15408434" y="1352854"/>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GB" dirty="0"/>
          </a:p>
        </p:txBody>
      </p:sp>
      <p:sp>
        <p:nvSpPr>
          <p:cNvPr id="12" name="TextBox 12"/>
          <p:cNvSpPr txBox="1"/>
          <p:nvPr/>
        </p:nvSpPr>
        <p:spPr>
          <a:xfrm>
            <a:off x="3553245" y="4503146"/>
            <a:ext cx="11181511" cy="2306955"/>
          </a:xfrm>
          <a:prstGeom prst="rect">
            <a:avLst/>
          </a:prstGeom>
        </p:spPr>
        <p:txBody>
          <a:bodyPr lIns="0" tIns="0" rIns="0" bIns="0" rtlCol="0" anchor="t">
            <a:spAutoFit/>
          </a:bodyPr>
          <a:lstStyle/>
          <a:p>
            <a:pPr algn="ctr">
              <a:lnSpc>
                <a:spcPts val="4620"/>
              </a:lnSpc>
            </a:pPr>
            <a:r>
              <a:rPr lang="en-US" sz="3300" dirty="0">
                <a:solidFill>
                  <a:srgbClr val="805A62"/>
                </a:solidFill>
                <a:latin typeface="Noto Sans"/>
                <a:ea typeface="Noto Sans"/>
                <a:cs typeface="Noto Sans"/>
                <a:sym typeface="Noto Sans"/>
              </a:rPr>
              <a:t>Meowies is all about the musical experience whilst enjoying the design too. Inspired by everything that we like around us, Meowies only provides the best experience </a:t>
            </a:r>
          </a:p>
        </p:txBody>
      </p:sp>
      <p:sp>
        <p:nvSpPr>
          <p:cNvPr id="13" name="Freeform 13"/>
          <p:cNvSpPr/>
          <p:nvPr/>
        </p:nvSpPr>
        <p:spPr>
          <a:xfrm>
            <a:off x="-3863796" y="1701904"/>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GB" dirty="0"/>
          </a:p>
        </p:txBody>
      </p:sp>
      <p:sp>
        <p:nvSpPr>
          <p:cNvPr id="14" name="Freeform 14"/>
          <p:cNvSpPr/>
          <p:nvPr/>
        </p:nvSpPr>
        <p:spPr>
          <a:xfrm rot="3849820" flipH="1" flipV="1">
            <a:off x="1646454" y="-517246"/>
            <a:ext cx="1792971" cy="3071470"/>
          </a:xfrm>
          <a:custGeom>
            <a:avLst/>
            <a:gdLst/>
            <a:ahLst/>
            <a:cxnLst/>
            <a:rect l="l" t="t" r="r" b="b"/>
            <a:pathLst>
              <a:path w="1792971" h="3071470">
                <a:moveTo>
                  <a:pt x="1792970" y="3071470"/>
                </a:moveTo>
                <a:lnTo>
                  <a:pt x="0" y="3071470"/>
                </a:lnTo>
                <a:lnTo>
                  <a:pt x="0" y="0"/>
                </a:lnTo>
                <a:lnTo>
                  <a:pt x="1792970" y="0"/>
                </a:lnTo>
                <a:lnTo>
                  <a:pt x="1792970" y="307147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GB"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4869834" y="4550007"/>
            <a:ext cx="7814999" cy="12245725"/>
          </a:xfrm>
          <a:custGeom>
            <a:avLst/>
            <a:gdLst/>
            <a:ahLst/>
            <a:cxnLst/>
            <a:rect l="l" t="t" r="r" b="b"/>
            <a:pathLst>
              <a:path w="7814999" h="12245725">
                <a:moveTo>
                  <a:pt x="0" y="0"/>
                </a:moveTo>
                <a:lnTo>
                  <a:pt x="7814999" y="0"/>
                </a:lnTo>
                <a:lnTo>
                  <a:pt x="7814999"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3" name="Freeform 3"/>
          <p:cNvSpPr/>
          <p:nvPr/>
        </p:nvSpPr>
        <p:spPr>
          <a:xfrm rot="-7457531">
            <a:off x="1417465" y="7936608"/>
            <a:ext cx="1602407" cy="1787901"/>
          </a:xfrm>
          <a:custGeom>
            <a:avLst/>
            <a:gdLst/>
            <a:ahLst/>
            <a:cxnLst/>
            <a:rect l="l" t="t" r="r" b="b"/>
            <a:pathLst>
              <a:path w="1602407" h="1787901">
                <a:moveTo>
                  <a:pt x="0" y="0"/>
                </a:moveTo>
                <a:lnTo>
                  <a:pt x="1602407" y="0"/>
                </a:lnTo>
                <a:lnTo>
                  <a:pt x="1602407" y="1787901"/>
                </a:lnTo>
                <a:lnTo>
                  <a:pt x="0" y="17879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sp>
        <p:nvSpPr>
          <p:cNvPr id="4" name="Freeform 4"/>
          <p:cNvSpPr/>
          <p:nvPr/>
        </p:nvSpPr>
        <p:spPr>
          <a:xfrm rot="3849820">
            <a:off x="14848576" y="7605376"/>
            <a:ext cx="1792971" cy="3071470"/>
          </a:xfrm>
          <a:custGeom>
            <a:avLst/>
            <a:gdLst/>
            <a:ahLst/>
            <a:cxnLst/>
            <a:rect l="l" t="t" r="r" b="b"/>
            <a:pathLst>
              <a:path w="1792971" h="3071470">
                <a:moveTo>
                  <a:pt x="0" y="0"/>
                </a:moveTo>
                <a:lnTo>
                  <a:pt x="1792970" y="0"/>
                </a:lnTo>
                <a:lnTo>
                  <a:pt x="1792970" y="3071471"/>
                </a:lnTo>
                <a:lnTo>
                  <a:pt x="0" y="30714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sp>
        <p:nvSpPr>
          <p:cNvPr id="5" name="Freeform 5"/>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dirty="0"/>
          </a:p>
        </p:txBody>
      </p:sp>
      <p:sp>
        <p:nvSpPr>
          <p:cNvPr id="6" name="Freeform 6"/>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dirty="0"/>
          </a:p>
        </p:txBody>
      </p:sp>
      <p:sp>
        <p:nvSpPr>
          <p:cNvPr id="7" name="TextBox 7"/>
          <p:cNvSpPr txBox="1"/>
          <p:nvPr/>
        </p:nvSpPr>
        <p:spPr>
          <a:xfrm>
            <a:off x="1447800" y="1948897"/>
            <a:ext cx="10591286" cy="1274468"/>
          </a:xfrm>
          <a:prstGeom prst="rect">
            <a:avLst/>
          </a:prstGeom>
        </p:spPr>
        <p:txBody>
          <a:bodyPr lIns="0" tIns="0" rIns="0" bIns="0" rtlCol="0" anchor="t">
            <a:spAutoFit/>
          </a:bodyPr>
          <a:lstStyle/>
          <a:p>
            <a:pPr algn="l">
              <a:lnSpc>
                <a:spcPts val="9634"/>
              </a:lnSpc>
            </a:pPr>
            <a:r>
              <a:rPr lang="en-US" sz="9634" dirty="0">
                <a:solidFill>
                  <a:srgbClr val="B5838D"/>
                </a:solidFill>
                <a:latin typeface="Wedges"/>
                <a:ea typeface="Wedges"/>
                <a:cs typeface="Wedges"/>
                <a:sym typeface="Wedges"/>
              </a:rPr>
              <a:t>Inspiration </a:t>
            </a:r>
          </a:p>
        </p:txBody>
      </p:sp>
      <p:sp>
        <p:nvSpPr>
          <p:cNvPr id="8" name="TextBox 8"/>
          <p:cNvSpPr txBox="1"/>
          <p:nvPr/>
        </p:nvSpPr>
        <p:spPr>
          <a:xfrm>
            <a:off x="1447800" y="3692629"/>
            <a:ext cx="9228745" cy="4631055"/>
          </a:xfrm>
          <a:prstGeom prst="rect">
            <a:avLst/>
          </a:prstGeom>
        </p:spPr>
        <p:txBody>
          <a:bodyPr lIns="0" tIns="0" rIns="0" bIns="0" rtlCol="0" anchor="t">
            <a:spAutoFit/>
          </a:bodyPr>
          <a:lstStyle/>
          <a:p>
            <a:pPr algn="l">
              <a:lnSpc>
                <a:spcPts val="4620"/>
              </a:lnSpc>
            </a:pPr>
            <a:r>
              <a:rPr lang="en-US" sz="3300" dirty="0">
                <a:solidFill>
                  <a:srgbClr val="805A62"/>
                </a:solidFill>
                <a:latin typeface="Noto Sans"/>
                <a:ea typeface="Noto Sans"/>
                <a:cs typeface="Noto Sans"/>
                <a:sym typeface="Noto Sans"/>
              </a:rPr>
              <a:t>Many things have inspired us including this school. WHSG play a significant role in this branding because of its design and material too. Our school’s uniform patterns and colours help us design Meowies and bring it to life. Meowies, as you can tell by it’s name is a brand for those cat lovers too but soon, a dog lovers side will be opening</a:t>
            </a:r>
          </a:p>
        </p:txBody>
      </p:sp>
      <p:sp>
        <p:nvSpPr>
          <p:cNvPr id="9" name="Freeform 9"/>
          <p:cNvSpPr/>
          <p:nvPr/>
        </p:nvSpPr>
        <p:spPr>
          <a:xfrm>
            <a:off x="-4817094" y="1504333"/>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dirty="0"/>
          </a:p>
        </p:txBody>
      </p:sp>
      <p:grpSp>
        <p:nvGrpSpPr>
          <p:cNvPr id="10" name="Group 10"/>
          <p:cNvGrpSpPr/>
          <p:nvPr/>
        </p:nvGrpSpPr>
        <p:grpSpPr>
          <a:xfrm>
            <a:off x="12039086" y="2312882"/>
            <a:ext cx="5478892" cy="5352079"/>
            <a:chOff x="0" y="0"/>
            <a:chExt cx="4828540" cy="4716780"/>
          </a:xfrm>
        </p:grpSpPr>
        <p:sp>
          <p:nvSpPr>
            <p:cNvPr id="11" name="Freeform 11"/>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14"/>
              <a:stretch>
                <a:fillRect l="-23271" r="-23271"/>
              </a:stretch>
            </a:blipFill>
          </p:spPr>
          <p:txBody>
            <a:bodyPr/>
            <a:lstStyle/>
            <a:p>
              <a:endParaRPr lang="en-GB" dirty="0"/>
            </a:p>
          </p:txBody>
        </p:sp>
      </p:grpSp>
      <p:sp>
        <p:nvSpPr>
          <p:cNvPr id="12" name="Freeform 12"/>
          <p:cNvSpPr/>
          <p:nvPr/>
        </p:nvSpPr>
        <p:spPr>
          <a:xfrm>
            <a:off x="13972144" y="-2359308"/>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dirty="0"/>
          </a:p>
        </p:txBody>
      </p:sp>
      <p:sp>
        <p:nvSpPr>
          <p:cNvPr id="13" name="Freeform 13"/>
          <p:cNvSpPr/>
          <p:nvPr/>
        </p:nvSpPr>
        <p:spPr>
          <a:xfrm flipH="1" flipV="1">
            <a:off x="9473128" y="8267700"/>
            <a:ext cx="5802923" cy="4114800"/>
          </a:xfrm>
          <a:custGeom>
            <a:avLst/>
            <a:gdLst/>
            <a:ahLst/>
            <a:cxnLst/>
            <a:rect l="l" t="t" r="r" b="b"/>
            <a:pathLst>
              <a:path w="5802923" h="4114800">
                <a:moveTo>
                  <a:pt x="5802923" y="4114800"/>
                </a:moveTo>
                <a:lnTo>
                  <a:pt x="0" y="4114800"/>
                </a:lnTo>
                <a:lnTo>
                  <a:pt x="0" y="0"/>
                </a:lnTo>
                <a:lnTo>
                  <a:pt x="5802923" y="0"/>
                </a:lnTo>
                <a:lnTo>
                  <a:pt x="5802923" y="411480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4869834" y="4550007"/>
            <a:ext cx="7814999" cy="12245725"/>
          </a:xfrm>
          <a:custGeom>
            <a:avLst/>
            <a:gdLst/>
            <a:ahLst/>
            <a:cxnLst/>
            <a:rect l="l" t="t" r="r" b="b"/>
            <a:pathLst>
              <a:path w="7814999" h="12245725">
                <a:moveTo>
                  <a:pt x="0" y="0"/>
                </a:moveTo>
                <a:lnTo>
                  <a:pt x="7814999" y="0"/>
                </a:lnTo>
                <a:lnTo>
                  <a:pt x="7814999" y="12245725"/>
                </a:lnTo>
                <a:lnTo>
                  <a:pt x="0" y="12245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sp>
        <p:nvSpPr>
          <p:cNvPr id="3" name="Freeform 3"/>
          <p:cNvSpPr/>
          <p:nvPr/>
        </p:nvSpPr>
        <p:spPr>
          <a:xfrm rot="-7457531">
            <a:off x="1417465" y="7936608"/>
            <a:ext cx="1602407" cy="1787901"/>
          </a:xfrm>
          <a:custGeom>
            <a:avLst/>
            <a:gdLst/>
            <a:ahLst/>
            <a:cxnLst/>
            <a:rect l="l" t="t" r="r" b="b"/>
            <a:pathLst>
              <a:path w="1602407" h="1787901">
                <a:moveTo>
                  <a:pt x="0" y="0"/>
                </a:moveTo>
                <a:lnTo>
                  <a:pt x="1602407" y="0"/>
                </a:lnTo>
                <a:lnTo>
                  <a:pt x="1602407" y="1787901"/>
                </a:lnTo>
                <a:lnTo>
                  <a:pt x="0" y="17879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sp>
        <p:nvSpPr>
          <p:cNvPr id="4" name="Freeform 4"/>
          <p:cNvSpPr/>
          <p:nvPr/>
        </p:nvSpPr>
        <p:spPr>
          <a:xfrm rot="3849820">
            <a:off x="14848576" y="7605376"/>
            <a:ext cx="1792971" cy="3071470"/>
          </a:xfrm>
          <a:custGeom>
            <a:avLst/>
            <a:gdLst/>
            <a:ahLst/>
            <a:cxnLst/>
            <a:rect l="l" t="t" r="r" b="b"/>
            <a:pathLst>
              <a:path w="1792971" h="3071470">
                <a:moveTo>
                  <a:pt x="0" y="0"/>
                </a:moveTo>
                <a:lnTo>
                  <a:pt x="1792970" y="0"/>
                </a:lnTo>
                <a:lnTo>
                  <a:pt x="1792970" y="3071471"/>
                </a:lnTo>
                <a:lnTo>
                  <a:pt x="0" y="30714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dirty="0"/>
          </a:p>
        </p:txBody>
      </p:sp>
      <p:sp>
        <p:nvSpPr>
          <p:cNvPr id="5" name="Freeform 5"/>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dirty="0"/>
          </a:p>
        </p:txBody>
      </p:sp>
      <p:sp>
        <p:nvSpPr>
          <p:cNvPr id="6" name="Freeform 6"/>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dirty="0"/>
          </a:p>
        </p:txBody>
      </p:sp>
      <p:sp>
        <p:nvSpPr>
          <p:cNvPr id="7" name="TextBox 7"/>
          <p:cNvSpPr txBox="1"/>
          <p:nvPr/>
        </p:nvSpPr>
        <p:spPr>
          <a:xfrm>
            <a:off x="5153775" y="190500"/>
            <a:ext cx="10591286" cy="1274468"/>
          </a:xfrm>
          <a:prstGeom prst="rect">
            <a:avLst/>
          </a:prstGeom>
        </p:spPr>
        <p:txBody>
          <a:bodyPr lIns="0" tIns="0" rIns="0" bIns="0" rtlCol="0" anchor="t">
            <a:spAutoFit/>
          </a:bodyPr>
          <a:lstStyle/>
          <a:p>
            <a:pPr algn="l">
              <a:lnSpc>
                <a:spcPts val="9634"/>
              </a:lnSpc>
            </a:pPr>
            <a:r>
              <a:rPr lang="en-US" sz="9634" dirty="0">
                <a:solidFill>
                  <a:srgbClr val="B5838D"/>
                </a:solidFill>
                <a:latin typeface="Wedges"/>
                <a:ea typeface="Wedges"/>
                <a:cs typeface="Wedges"/>
                <a:sym typeface="Wedges"/>
              </a:rPr>
              <a:t>  designs</a:t>
            </a:r>
          </a:p>
        </p:txBody>
      </p:sp>
      <p:sp>
        <p:nvSpPr>
          <p:cNvPr id="8" name="Freeform 8"/>
          <p:cNvSpPr/>
          <p:nvPr/>
        </p:nvSpPr>
        <p:spPr>
          <a:xfrm>
            <a:off x="-4817094" y="1504333"/>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GB" dirty="0"/>
          </a:p>
        </p:txBody>
      </p:sp>
      <p:sp>
        <p:nvSpPr>
          <p:cNvPr id="9" name="Freeform 9"/>
          <p:cNvSpPr/>
          <p:nvPr/>
        </p:nvSpPr>
        <p:spPr>
          <a:xfrm>
            <a:off x="13972144" y="-2359308"/>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dirty="0"/>
          </a:p>
        </p:txBody>
      </p:sp>
      <p:sp>
        <p:nvSpPr>
          <p:cNvPr id="10" name="Freeform 10"/>
          <p:cNvSpPr/>
          <p:nvPr/>
        </p:nvSpPr>
        <p:spPr>
          <a:xfrm flipH="1" flipV="1">
            <a:off x="9473128" y="8267700"/>
            <a:ext cx="5802923" cy="4114800"/>
          </a:xfrm>
          <a:custGeom>
            <a:avLst/>
            <a:gdLst/>
            <a:ahLst/>
            <a:cxnLst/>
            <a:rect l="l" t="t" r="r" b="b"/>
            <a:pathLst>
              <a:path w="5802923" h="4114800">
                <a:moveTo>
                  <a:pt x="5802923" y="4114800"/>
                </a:moveTo>
                <a:lnTo>
                  <a:pt x="0" y="4114800"/>
                </a:lnTo>
                <a:lnTo>
                  <a:pt x="0" y="0"/>
                </a:lnTo>
                <a:lnTo>
                  <a:pt x="5802923" y="0"/>
                </a:lnTo>
                <a:lnTo>
                  <a:pt x="5802923" y="411480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GB" dirty="0"/>
          </a:p>
        </p:txBody>
      </p:sp>
      <p:pic>
        <p:nvPicPr>
          <p:cNvPr id="11" name="Picture 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6"/>
          <a:srcRect/>
          <a:stretch>
            <a:fillRect/>
          </a:stretch>
        </p:blipFill>
        <p:spPr>
          <a:xfrm>
            <a:off x="4144990" y="1766557"/>
            <a:ext cx="8229600" cy="8229600"/>
          </a:xfrm>
          <a:prstGeom prst="rect">
            <a:avLst/>
          </a:prstGeom>
        </p:spPr>
      </p:pic>
      <p:sp>
        <p:nvSpPr>
          <p:cNvPr id="12" name="Freeform 12"/>
          <p:cNvSpPr/>
          <p:nvPr/>
        </p:nvSpPr>
        <p:spPr>
          <a:xfrm>
            <a:off x="12025998" y="2507405"/>
            <a:ext cx="12524003" cy="12646308"/>
          </a:xfrm>
          <a:custGeom>
            <a:avLst/>
            <a:gdLst/>
            <a:ahLst/>
            <a:cxnLst/>
            <a:rect l="l" t="t" r="r" b="b"/>
            <a:pathLst>
              <a:path w="12524003" h="12646308">
                <a:moveTo>
                  <a:pt x="0" y="0"/>
                </a:moveTo>
                <a:lnTo>
                  <a:pt x="12524004" y="0"/>
                </a:lnTo>
                <a:lnTo>
                  <a:pt x="12524004" y="12646307"/>
                </a:lnTo>
                <a:lnTo>
                  <a:pt x="0" y="12646307"/>
                </a:lnTo>
                <a:lnTo>
                  <a:pt x="0" y="0"/>
                </a:lnTo>
                <a:close/>
              </a:path>
            </a:pathLst>
          </a:custGeom>
          <a:blipFill>
            <a:blip r:embed="rId17"/>
            <a:stretch>
              <a:fillRect/>
            </a:stretch>
          </a:blipFill>
        </p:spPr>
        <p:txBody>
          <a:bodyPr/>
          <a:lstStyle/>
          <a:p>
            <a:endParaRPr lang="en-GB"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video>
              <p:cMediaNode vol="100000">
                <p:cTn id="2" fill="hold" display="0">
                  <p:stCondLst>
                    <p:cond delay="indefinite"/>
                  </p:stCondLst>
                </p:cTn>
                <p:tgtEl>
                  <p:spTgt spid="1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2779055">
            <a:off x="13796861" y="-6122862"/>
            <a:ext cx="7814999" cy="12245725"/>
          </a:xfrm>
          <a:custGeom>
            <a:avLst/>
            <a:gdLst/>
            <a:ahLst/>
            <a:cxnLst/>
            <a:rect l="l" t="t" r="r" b="b"/>
            <a:pathLst>
              <a:path w="7814999" h="12245725">
                <a:moveTo>
                  <a:pt x="0" y="0"/>
                </a:moveTo>
                <a:lnTo>
                  <a:pt x="7814999" y="0"/>
                </a:lnTo>
                <a:lnTo>
                  <a:pt x="7814999" y="12245724"/>
                </a:lnTo>
                <a:lnTo>
                  <a:pt x="0" y="12245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3" name="Freeform 3"/>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sp>
        <p:nvSpPr>
          <p:cNvPr id="4" name="Freeform 4"/>
          <p:cNvSpPr/>
          <p:nvPr/>
        </p:nvSpPr>
        <p:spPr>
          <a:xfrm rot="-7457531">
            <a:off x="1137924" y="6846681"/>
            <a:ext cx="1602407" cy="1787901"/>
          </a:xfrm>
          <a:custGeom>
            <a:avLst/>
            <a:gdLst/>
            <a:ahLst/>
            <a:cxnLst/>
            <a:rect l="l" t="t" r="r" b="b"/>
            <a:pathLst>
              <a:path w="1602407" h="1787901">
                <a:moveTo>
                  <a:pt x="0" y="0"/>
                </a:moveTo>
                <a:lnTo>
                  <a:pt x="1602406" y="0"/>
                </a:lnTo>
                <a:lnTo>
                  <a:pt x="1602406" y="1787901"/>
                </a:lnTo>
                <a:lnTo>
                  <a:pt x="0" y="17879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sp>
        <p:nvSpPr>
          <p:cNvPr id="5" name="Freeform 5"/>
          <p:cNvSpPr/>
          <p:nvPr/>
        </p:nvSpPr>
        <p:spPr>
          <a:xfrm rot="-7457531">
            <a:off x="14804382" y="584770"/>
            <a:ext cx="1648316" cy="1839126"/>
          </a:xfrm>
          <a:custGeom>
            <a:avLst/>
            <a:gdLst/>
            <a:ahLst/>
            <a:cxnLst/>
            <a:rect l="l" t="t" r="r" b="b"/>
            <a:pathLst>
              <a:path w="1648316" h="1839126">
                <a:moveTo>
                  <a:pt x="0" y="0"/>
                </a:moveTo>
                <a:lnTo>
                  <a:pt x="1648317" y="0"/>
                </a:lnTo>
                <a:lnTo>
                  <a:pt x="1648317" y="1839126"/>
                </a:lnTo>
                <a:lnTo>
                  <a:pt x="0" y="18391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sp>
        <p:nvSpPr>
          <p:cNvPr id="6" name="Freeform 6"/>
          <p:cNvSpPr/>
          <p:nvPr/>
        </p:nvSpPr>
        <p:spPr>
          <a:xfrm rot="3849820">
            <a:off x="14848576" y="7605376"/>
            <a:ext cx="1792971" cy="3071470"/>
          </a:xfrm>
          <a:custGeom>
            <a:avLst/>
            <a:gdLst/>
            <a:ahLst/>
            <a:cxnLst/>
            <a:rect l="l" t="t" r="r" b="b"/>
            <a:pathLst>
              <a:path w="1792971" h="3071470">
                <a:moveTo>
                  <a:pt x="0" y="0"/>
                </a:moveTo>
                <a:lnTo>
                  <a:pt x="1792970" y="0"/>
                </a:lnTo>
                <a:lnTo>
                  <a:pt x="1792970" y="3071471"/>
                </a:lnTo>
                <a:lnTo>
                  <a:pt x="0" y="30714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dirty="0"/>
          </a:p>
        </p:txBody>
      </p:sp>
      <p:sp>
        <p:nvSpPr>
          <p:cNvPr id="7" name="Freeform 7"/>
          <p:cNvSpPr/>
          <p:nvPr/>
        </p:nvSpPr>
        <p:spPr>
          <a:xfrm flipH="1" flipV="1">
            <a:off x="16076645" y="-712947"/>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dirty="0"/>
          </a:p>
        </p:txBody>
      </p:sp>
      <p:sp>
        <p:nvSpPr>
          <p:cNvPr id="8" name="Freeform 8"/>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dirty="0"/>
          </a:p>
        </p:txBody>
      </p:sp>
      <p:sp>
        <p:nvSpPr>
          <p:cNvPr id="9" name="Freeform 9"/>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GB" dirty="0"/>
          </a:p>
        </p:txBody>
      </p:sp>
      <p:sp>
        <p:nvSpPr>
          <p:cNvPr id="10" name="Freeform 10"/>
          <p:cNvSpPr/>
          <p:nvPr/>
        </p:nvSpPr>
        <p:spPr>
          <a:xfrm>
            <a:off x="16076645" y="1352854"/>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GB" dirty="0"/>
          </a:p>
        </p:txBody>
      </p:sp>
      <p:sp>
        <p:nvSpPr>
          <p:cNvPr id="11" name="TextBox 11"/>
          <p:cNvSpPr txBox="1"/>
          <p:nvPr/>
        </p:nvSpPr>
        <p:spPr>
          <a:xfrm>
            <a:off x="2879566" y="1950063"/>
            <a:ext cx="12528867" cy="1273302"/>
          </a:xfrm>
          <a:prstGeom prst="rect">
            <a:avLst/>
          </a:prstGeom>
        </p:spPr>
        <p:txBody>
          <a:bodyPr lIns="0" tIns="0" rIns="0" bIns="0" rtlCol="0" anchor="t">
            <a:spAutoFit/>
          </a:bodyPr>
          <a:lstStyle/>
          <a:p>
            <a:pPr algn="ctr">
              <a:lnSpc>
                <a:spcPts val="9630"/>
              </a:lnSpc>
            </a:pPr>
            <a:r>
              <a:rPr lang="en-US" sz="9630" dirty="0">
                <a:solidFill>
                  <a:srgbClr val="B5838D"/>
                </a:solidFill>
                <a:latin typeface="Wedges"/>
                <a:ea typeface="Wedges"/>
                <a:cs typeface="Wedges"/>
                <a:sym typeface="Wedges"/>
              </a:rPr>
              <a:t>Goals</a:t>
            </a:r>
          </a:p>
        </p:txBody>
      </p:sp>
      <p:sp>
        <p:nvSpPr>
          <p:cNvPr id="12" name="TextBox 12"/>
          <p:cNvSpPr txBox="1"/>
          <p:nvPr/>
        </p:nvSpPr>
        <p:spPr>
          <a:xfrm>
            <a:off x="3466352" y="3873429"/>
            <a:ext cx="4984088" cy="2887980"/>
          </a:xfrm>
          <a:prstGeom prst="rect">
            <a:avLst/>
          </a:prstGeom>
        </p:spPr>
        <p:txBody>
          <a:bodyPr lIns="0" tIns="0" rIns="0" bIns="0" rtlCol="0" anchor="t">
            <a:spAutoFit/>
          </a:bodyPr>
          <a:lstStyle/>
          <a:p>
            <a:pPr algn="l">
              <a:lnSpc>
                <a:spcPts val="4620"/>
              </a:lnSpc>
            </a:pPr>
            <a:r>
              <a:rPr lang="en-US" sz="3300" dirty="0">
                <a:solidFill>
                  <a:srgbClr val="805A62"/>
                </a:solidFill>
                <a:latin typeface="Noto Sans"/>
                <a:ea typeface="Noto Sans"/>
                <a:cs typeface="Noto Sans"/>
                <a:sym typeface="Noto Sans"/>
              </a:rPr>
              <a:t>We hope to achieve many this for this brand including to win this apprenticeship project as a team.</a:t>
            </a:r>
          </a:p>
        </p:txBody>
      </p:sp>
      <p:sp>
        <p:nvSpPr>
          <p:cNvPr id="13" name="Freeform 13"/>
          <p:cNvSpPr/>
          <p:nvPr/>
        </p:nvSpPr>
        <p:spPr>
          <a:xfrm>
            <a:off x="-3863796" y="1701904"/>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GB" dirty="0"/>
          </a:p>
        </p:txBody>
      </p:sp>
      <p:sp>
        <p:nvSpPr>
          <p:cNvPr id="14" name="TextBox 14"/>
          <p:cNvSpPr txBox="1"/>
          <p:nvPr/>
        </p:nvSpPr>
        <p:spPr>
          <a:xfrm>
            <a:off x="2437784" y="3702964"/>
            <a:ext cx="709778" cy="894729"/>
          </a:xfrm>
          <a:prstGeom prst="rect">
            <a:avLst/>
          </a:prstGeom>
        </p:spPr>
        <p:txBody>
          <a:bodyPr lIns="0" tIns="0" rIns="0" bIns="0" rtlCol="0" anchor="t">
            <a:spAutoFit/>
          </a:bodyPr>
          <a:lstStyle/>
          <a:p>
            <a:pPr algn="ctr">
              <a:lnSpc>
                <a:spcPts val="6725"/>
              </a:lnSpc>
            </a:pPr>
            <a:r>
              <a:rPr lang="en-US" sz="6725" dirty="0">
                <a:solidFill>
                  <a:srgbClr val="B5838D"/>
                </a:solidFill>
                <a:latin typeface="Wedges"/>
                <a:ea typeface="Wedges"/>
                <a:cs typeface="Wedges"/>
                <a:sym typeface="Wedges"/>
              </a:rPr>
              <a:t>1.</a:t>
            </a:r>
          </a:p>
        </p:txBody>
      </p:sp>
      <p:sp>
        <p:nvSpPr>
          <p:cNvPr id="15" name="TextBox 15"/>
          <p:cNvSpPr txBox="1"/>
          <p:nvPr/>
        </p:nvSpPr>
        <p:spPr>
          <a:xfrm>
            <a:off x="10394243" y="3873429"/>
            <a:ext cx="4793978" cy="2887980"/>
          </a:xfrm>
          <a:prstGeom prst="rect">
            <a:avLst/>
          </a:prstGeom>
        </p:spPr>
        <p:txBody>
          <a:bodyPr lIns="0" tIns="0" rIns="0" bIns="0" rtlCol="0" anchor="t">
            <a:spAutoFit/>
          </a:bodyPr>
          <a:lstStyle/>
          <a:p>
            <a:pPr algn="l">
              <a:lnSpc>
                <a:spcPts val="4620"/>
              </a:lnSpc>
            </a:pPr>
            <a:r>
              <a:rPr lang="en-US" sz="3300" dirty="0">
                <a:solidFill>
                  <a:srgbClr val="805A62"/>
                </a:solidFill>
                <a:latin typeface="Noto Sans"/>
                <a:ea typeface="Noto Sans"/>
                <a:cs typeface="Noto Sans"/>
                <a:sym typeface="Noto Sans"/>
              </a:rPr>
              <a:t>We also hope to achieve a new part into this brand, as discussed earlier, a dog section to this brand</a:t>
            </a:r>
          </a:p>
        </p:txBody>
      </p:sp>
      <p:sp>
        <p:nvSpPr>
          <p:cNvPr id="16" name="TextBox 16"/>
          <p:cNvSpPr txBox="1"/>
          <p:nvPr/>
        </p:nvSpPr>
        <p:spPr>
          <a:xfrm>
            <a:off x="9365675" y="3702964"/>
            <a:ext cx="709778" cy="894729"/>
          </a:xfrm>
          <a:prstGeom prst="rect">
            <a:avLst/>
          </a:prstGeom>
        </p:spPr>
        <p:txBody>
          <a:bodyPr lIns="0" tIns="0" rIns="0" bIns="0" rtlCol="0" anchor="t">
            <a:spAutoFit/>
          </a:bodyPr>
          <a:lstStyle/>
          <a:p>
            <a:pPr algn="ctr">
              <a:lnSpc>
                <a:spcPts val="6725"/>
              </a:lnSpc>
            </a:pPr>
            <a:r>
              <a:rPr lang="en-US" sz="6725" dirty="0">
                <a:solidFill>
                  <a:srgbClr val="B5838D"/>
                </a:solidFill>
                <a:latin typeface="Wedges"/>
                <a:ea typeface="Wedges"/>
                <a:cs typeface="Wedges"/>
                <a:sym typeface="Wedges"/>
              </a:rPr>
              <a:t>2.</a:t>
            </a:r>
          </a:p>
        </p:txBody>
      </p:sp>
      <p:sp>
        <p:nvSpPr>
          <p:cNvPr id="17" name="Freeform 17"/>
          <p:cNvSpPr/>
          <p:nvPr/>
        </p:nvSpPr>
        <p:spPr>
          <a:xfrm flipH="1" flipV="1">
            <a:off x="17259300" y="7351958"/>
            <a:ext cx="5802923" cy="4114800"/>
          </a:xfrm>
          <a:custGeom>
            <a:avLst/>
            <a:gdLst/>
            <a:ahLst/>
            <a:cxnLst/>
            <a:rect l="l" t="t" r="r" b="b"/>
            <a:pathLst>
              <a:path w="5802923" h="4114800">
                <a:moveTo>
                  <a:pt x="5802923" y="4114800"/>
                </a:moveTo>
                <a:lnTo>
                  <a:pt x="0" y="4114800"/>
                </a:lnTo>
                <a:lnTo>
                  <a:pt x="0" y="0"/>
                </a:lnTo>
                <a:lnTo>
                  <a:pt x="5802923" y="0"/>
                </a:lnTo>
                <a:lnTo>
                  <a:pt x="5802923" y="411480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GB" dirty="0"/>
          </a:p>
        </p:txBody>
      </p:sp>
      <p:sp>
        <p:nvSpPr>
          <p:cNvPr id="18" name="Freeform 18"/>
          <p:cNvSpPr/>
          <p:nvPr/>
        </p:nvSpPr>
        <p:spPr>
          <a:xfrm>
            <a:off x="-3140600" y="-787260"/>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GB"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2779055">
            <a:off x="13351800" y="-570304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3" name="Freeform 3"/>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sp>
        <p:nvSpPr>
          <p:cNvPr id="4" name="Freeform 4"/>
          <p:cNvSpPr/>
          <p:nvPr/>
        </p:nvSpPr>
        <p:spPr>
          <a:xfrm rot="-7457531">
            <a:off x="1137924" y="6846681"/>
            <a:ext cx="1602407" cy="1787901"/>
          </a:xfrm>
          <a:custGeom>
            <a:avLst/>
            <a:gdLst/>
            <a:ahLst/>
            <a:cxnLst/>
            <a:rect l="l" t="t" r="r" b="b"/>
            <a:pathLst>
              <a:path w="1602407" h="1787901">
                <a:moveTo>
                  <a:pt x="0" y="0"/>
                </a:moveTo>
                <a:lnTo>
                  <a:pt x="1602406" y="0"/>
                </a:lnTo>
                <a:lnTo>
                  <a:pt x="1602406" y="1787901"/>
                </a:lnTo>
                <a:lnTo>
                  <a:pt x="0" y="17879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sp>
        <p:nvSpPr>
          <p:cNvPr id="5" name="Freeform 5"/>
          <p:cNvSpPr/>
          <p:nvPr/>
        </p:nvSpPr>
        <p:spPr>
          <a:xfrm rot="-7457531">
            <a:off x="13806242" y="699249"/>
            <a:ext cx="1648316" cy="1839126"/>
          </a:xfrm>
          <a:custGeom>
            <a:avLst/>
            <a:gdLst/>
            <a:ahLst/>
            <a:cxnLst/>
            <a:rect l="l" t="t" r="r" b="b"/>
            <a:pathLst>
              <a:path w="1648316" h="1839126">
                <a:moveTo>
                  <a:pt x="0" y="0"/>
                </a:moveTo>
                <a:lnTo>
                  <a:pt x="1648316" y="0"/>
                </a:lnTo>
                <a:lnTo>
                  <a:pt x="1648316" y="1839126"/>
                </a:lnTo>
                <a:lnTo>
                  <a:pt x="0" y="18391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sp>
        <p:nvSpPr>
          <p:cNvPr id="6" name="Freeform 6"/>
          <p:cNvSpPr/>
          <p:nvPr/>
        </p:nvSpPr>
        <p:spPr>
          <a:xfrm rot="3849820">
            <a:off x="14848576" y="7605376"/>
            <a:ext cx="1792971" cy="3071470"/>
          </a:xfrm>
          <a:custGeom>
            <a:avLst/>
            <a:gdLst/>
            <a:ahLst/>
            <a:cxnLst/>
            <a:rect l="l" t="t" r="r" b="b"/>
            <a:pathLst>
              <a:path w="1792971" h="3071470">
                <a:moveTo>
                  <a:pt x="0" y="0"/>
                </a:moveTo>
                <a:lnTo>
                  <a:pt x="1792970" y="0"/>
                </a:lnTo>
                <a:lnTo>
                  <a:pt x="1792970" y="3071471"/>
                </a:lnTo>
                <a:lnTo>
                  <a:pt x="0" y="30714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dirty="0"/>
          </a:p>
        </p:txBody>
      </p:sp>
      <p:sp>
        <p:nvSpPr>
          <p:cNvPr id="7" name="Freeform 7"/>
          <p:cNvSpPr/>
          <p:nvPr/>
        </p:nvSpPr>
        <p:spPr>
          <a:xfrm flipH="1" flipV="1">
            <a:off x="16076645" y="-712947"/>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dirty="0"/>
          </a:p>
        </p:txBody>
      </p:sp>
      <p:sp>
        <p:nvSpPr>
          <p:cNvPr id="8" name="Freeform 8"/>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dirty="0"/>
          </a:p>
        </p:txBody>
      </p:sp>
      <p:sp>
        <p:nvSpPr>
          <p:cNvPr id="9" name="Freeform 9"/>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GB" dirty="0"/>
          </a:p>
        </p:txBody>
      </p:sp>
      <p:sp>
        <p:nvSpPr>
          <p:cNvPr id="10" name="Freeform 10"/>
          <p:cNvSpPr/>
          <p:nvPr/>
        </p:nvSpPr>
        <p:spPr>
          <a:xfrm>
            <a:off x="15408434" y="1352854"/>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GB" dirty="0"/>
          </a:p>
        </p:txBody>
      </p:sp>
      <p:sp>
        <p:nvSpPr>
          <p:cNvPr id="11" name="TextBox 11"/>
          <p:cNvSpPr txBox="1"/>
          <p:nvPr/>
        </p:nvSpPr>
        <p:spPr>
          <a:xfrm>
            <a:off x="3553245" y="4503146"/>
            <a:ext cx="11181511" cy="1725930"/>
          </a:xfrm>
          <a:prstGeom prst="rect">
            <a:avLst/>
          </a:prstGeom>
        </p:spPr>
        <p:txBody>
          <a:bodyPr lIns="0" tIns="0" rIns="0" bIns="0" rtlCol="0" anchor="t">
            <a:spAutoFit/>
          </a:bodyPr>
          <a:lstStyle/>
          <a:p>
            <a:pPr algn="ctr">
              <a:lnSpc>
                <a:spcPts val="4620"/>
              </a:lnSpc>
            </a:pPr>
            <a:r>
              <a:rPr lang="en-US" sz="3300" dirty="0">
                <a:solidFill>
                  <a:srgbClr val="805A62"/>
                </a:solidFill>
                <a:latin typeface="Noto Sans"/>
                <a:ea typeface="Noto Sans"/>
                <a:cs typeface="Noto Sans"/>
                <a:sym typeface="Noto Sans"/>
              </a:rPr>
              <a:t>We hope Meowies has inspired you and Lord Sugar to take us for this classes' winner. Our design, inspiration and everything else is enough to wow you all!!</a:t>
            </a:r>
          </a:p>
        </p:txBody>
      </p:sp>
      <p:sp>
        <p:nvSpPr>
          <p:cNvPr id="12" name="Freeform 12"/>
          <p:cNvSpPr/>
          <p:nvPr/>
        </p:nvSpPr>
        <p:spPr>
          <a:xfrm>
            <a:off x="-3863796" y="1701904"/>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GB" dirty="0"/>
          </a:p>
        </p:txBody>
      </p:sp>
      <p:sp>
        <p:nvSpPr>
          <p:cNvPr id="13" name="TextBox 13"/>
          <p:cNvSpPr txBox="1"/>
          <p:nvPr/>
        </p:nvSpPr>
        <p:spPr>
          <a:xfrm>
            <a:off x="2879566" y="2613652"/>
            <a:ext cx="12528867" cy="1273302"/>
          </a:xfrm>
          <a:prstGeom prst="rect">
            <a:avLst/>
          </a:prstGeom>
        </p:spPr>
        <p:txBody>
          <a:bodyPr lIns="0" tIns="0" rIns="0" bIns="0" rtlCol="0" anchor="t">
            <a:spAutoFit/>
          </a:bodyPr>
          <a:lstStyle/>
          <a:p>
            <a:pPr algn="ctr">
              <a:lnSpc>
                <a:spcPts val="9630"/>
              </a:lnSpc>
            </a:pPr>
            <a:r>
              <a:rPr lang="en-US" sz="9630" dirty="0">
                <a:solidFill>
                  <a:srgbClr val="B5838D"/>
                </a:solidFill>
                <a:latin typeface="Wedges"/>
                <a:ea typeface="Wedges"/>
                <a:cs typeface="Wedges"/>
                <a:sym typeface="Wedges"/>
              </a:rPr>
              <a:t>Conclusion</a:t>
            </a:r>
          </a:p>
        </p:txBody>
      </p:sp>
      <p:sp>
        <p:nvSpPr>
          <p:cNvPr id="14" name="Freeform 14"/>
          <p:cNvSpPr/>
          <p:nvPr/>
        </p:nvSpPr>
        <p:spPr>
          <a:xfrm rot="3849820" flipH="1" flipV="1">
            <a:off x="1646454" y="-517246"/>
            <a:ext cx="1792971" cy="3071470"/>
          </a:xfrm>
          <a:custGeom>
            <a:avLst/>
            <a:gdLst/>
            <a:ahLst/>
            <a:cxnLst/>
            <a:rect l="l" t="t" r="r" b="b"/>
            <a:pathLst>
              <a:path w="1792971" h="3071470">
                <a:moveTo>
                  <a:pt x="1792970" y="3071470"/>
                </a:moveTo>
                <a:lnTo>
                  <a:pt x="0" y="3071470"/>
                </a:lnTo>
                <a:lnTo>
                  <a:pt x="0" y="0"/>
                </a:lnTo>
                <a:lnTo>
                  <a:pt x="1792970" y="0"/>
                </a:lnTo>
                <a:lnTo>
                  <a:pt x="1792970" y="307147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GB"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3" name="TextBox 3"/>
          <p:cNvSpPr txBox="1"/>
          <p:nvPr/>
        </p:nvSpPr>
        <p:spPr>
          <a:xfrm>
            <a:off x="4315856" y="3322955"/>
            <a:ext cx="9656288" cy="3926839"/>
          </a:xfrm>
          <a:prstGeom prst="rect">
            <a:avLst/>
          </a:prstGeom>
        </p:spPr>
        <p:txBody>
          <a:bodyPr lIns="0" tIns="0" rIns="0" bIns="0" rtlCol="0" anchor="t">
            <a:spAutoFit/>
          </a:bodyPr>
          <a:lstStyle/>
          <a:p>
            <a:pPr algn="ctr">
              <a:lnSpc>
                <a:spcPts val="15099"/>
              </a:lnSpc>
            </a:pPr>
            <a:r>
              <a:rPr lang="en-US" sz="15099" dirty="0">
                <a:solidFill>
                  <a:srgbClr val="B5838D"/>
                </a:solidFill>
                <a:latin typeface="Wedges"/>
                <a:ea typeface="Wedges"/>
                <a:cs typeface="Wedges"/>
                <a:sym typeface="Wedges"/>
              </a:rPr>
              <a:t>QnA</a:t>
            </a:r>
          </a:p>
          <a:p>
            <a:pPr algn="ctr">
              <a:lnSpc>
                <a:spcPts val="15099"/>
              </a:lnSpc>
            </a:pPr>
            <a:r>
              <a:rPr lang="en-US" sz="15099" dirty="0">
                <a:solidFill>
                  <a:srgbClr val="B5838D"/>
                </a:solidFill>
                <a:latin typeface="Wedges"/>
                <a:ea typeface="Wedges"/>
                <a:cs typeface="Wedges"/>
                <a:sym typeface="Wedges"/>
              </a:rPr>
              <a:t>Session</a:t>
            </a:r>
          </a:p>
        </p:txBody>
      </p:sp>
      <p:sp>
        <p:nvSpPr>
          <p:cNvPr id="4" name="Freeform 4"/>
          <p:cNvSpPr/>
          <p:nvPr/>
        </p:nvSpPr>
        <p:spPr>
          <a:xfrm rot="-2779055">
            <a:off x="13351800" y="-5094162"/>
            <a:ext cx="7814999" cy="12245725"/>
          </a:xfrm>
          <a:custGeom>
            <a:avLst/>
            <a:gdLst/>
            <a:ahLst/>
            <a:cxnLst/>
            <a:rect l="l" t="t" r="r" b="b"/>
            <a:pathLst>
              <a:path w="7814999" h="12245725">
                <a:moveTo>
                  <a:pt x="0" y="0"/>
                </a:moveTo>
                <a:lnTo>
                  <a:pt x="7815000" y="0"/>
                </a:lnTo>
                <a:lnTo>
                  <a:pt x="7815000" y="12245724"/>
                </a:lnTo>
                <a:lnTo>
                  <a:pt x="0" y="122457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sp>
        <p:nvSpPr>
          <p:cNvPr id="5" name="Freeform 5"/>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sp>
        <p:nvSpPr>
          <p:cNvPr id="6" name="Freeform 6"/>
          <p:cNvSpPr/>
          <p:nvPr/>
        </p:nvSpPr>
        <p:spPr>
          <a:xfrm rot="-7457531">
            <a:off x="13453750" y="636873"/>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sp>
        <p:nvSpPr>
          <p:cNvPr id="7" name="Freeform 7"/>
          <p:cNvSpPr/>
          <p:nvPr/>
        </p:nvSpPr>
        <p:spPr>
          <a:xfrm rot="3849820">
            <a:off x="14848576" y="7605376"/>
            <a:ext cx="1792971" cy="3071470"/>
          </a:xfrm>
          <a:custGeom>
            <a:avLst/>
            <a:gdLst/>
            <a:ahLst/>
            <a:cxnLst/>
            <a:rect l="l" t="t" r="r" b="b"/>
            <a:pathLst>
              <a:path w="1792971" h="3071470">
                <a:moveTo>
                  <a:pt x="0" y="0"/>
                </a:moveTo>
                <a:lnTo>
                  <a:pt x="1792970" y="0"/>
                </a:lnTo>
                <a:lnTo>
                  <a:pt x="1792970" y="3071471"/>
                </a:lnTo>
                <a:lnTo>
                  <a:pt x="0" y="30714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dirty="0"/>
          </a:p>
        </p:txBody>
      </p:sp>
      <p:sp>
        <p:nvSpPr>
          <p:cNvPr id="8" name="Freeform 8"/>
          <p:cNvSpPr/>
          <p:nvPr/>
        </p:nvSpPr>
        <p:spPr>
          <a:xfrm rot="3849820" flipH="1" flipV="1">
            <a:off x="1646454" y="-517246"/>
            <a:ext cx="1792971" cy="3071470"/>
          </a:xfrm>
          <a:custGeom>
            <a:avLst/>
            <a:gdLst/>
            <a:ahLst/>
            <a:cxnLst/>
            <a:rect l="l" t="t" r="r" b="b"/>
            <a:pathLst>
              <a:path w="1792971" h="3071470">
                <a:moveTo>
                  <a:pt x="1792970" y="3071470"/>
                </a:moveTo>
                <a:lnTo>
                  <a:pt x="0" y="3071470"/>
                </a:lnTo>
                <a:lnTo>
                  <a:pt x="0" y="0"/>
                </a:lnTo>
                <a:lnTo>
                  <a:pt x="1792970" y="0"/>
                </a:lnTo>
                <a:lnTo>
                  <a:pt x="1792970" y="307147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dirty="0"/>
          </a:p>
        </p:txBody>
      </p:sp>
      <p:sp>
        <p:nvSpPr>
          <p:cNvPr id="9" name="Freeform 9"/>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dirty="0"/>
          </a:p>
        </p:txBody>
      </p:sp>
      <p:sp>
        <p:nvSpPr>
          <p:cNvPr id="10" name="Freeform 10"/>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GB" dirty="0"/>
          </a:p>
        </p:txBody>
      </p:sp>
      <p:sp>
        <p:nvSpPr>
          <p:cNvPr id="11" name="Freeform 11"/>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GB" dirty="0"/>
          </a:p>
        </p:txBody>
      </p:sp>
      <p:sp>
        <p:nvSpPr>
          <p:cNvPr id="12" name="Freeform 12"/>
          <p:cNvSpPr/>
          <p:nvPr/>
        </p:nvSpPr>
        <p:spPr>
          <a:xfrm>
            <a:off x="14630400" y="1961735"/>
            <a:ext cx="7315200" cy="3604399"/>
          </a:xfrm>
          <a:custGeom>
            <a:avLst/>
            <a:gdLst/>
            <a:ahLst/>
            <a:cxnLst/>
            <a:rect l="l" t="t" r="r" b="b"/>
            <a:pathLst>
              <a:path w="7315200" h="3604399">
                <a:moveTo>
                  <a:pt x="0" y="0"/>
                </a:moveTo>
                <a:lnTo>
                  <a:pt x="7315200" y="0"/>
                </a:lnTo>
                <a:lnTo>
                  <a:pt x="7315200" y="3604398"/>
                </a:lnTo>
                <a:lnTo>
                  <a:pt x="0" y="36043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GB" dirty="0"/>
          </a:p>
        </p:txBody>
      </p:sp>
      <p:sp>
        <p:nvSpPr>
          <p:cNvPr id="13" name="Freeform 13"/>
          <p:cNvSpPr/>
          <p:nvPr/>
        </p:nvSpPr>
        <p:spPr>
          <a:xfrm>
            <a:off x="-3259984" y="2299625"/>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GB" dirty="0"/>
          </a:p>
        </p:txBody>
      </p:sp>
      <p:sp>
        <p:nvSpPr>
          <p:cNvPr id="14" name="Freeform 14"/>
          <p:cNvSpPr/>
          <p:nvPr/>
        </p:nvSpPr>
        <p:spPr>
          <a:xfrm>
            <a:off x="6571667" y="-1953334"/>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GB" dirty="0"/>
          </a:p>
        </p:txBody>
      </p:sp>
      <p:sp>
        <p:nvSpPr>
          <p:cNvPr id="15" name="Freeform 15"/>
          <p:cNvSpPr/>
          <p:nvPr/>
        </p:nvSpPr>
        <p:spPr>
          <a:xfrm flipH="1" flipV="1">
            <a:off x="8085824" y="8559863"/>
            <a:ext cx="5802923" cy="4114800"/>
          </a:xfrm>
          <a:custGeom>
            <a:avLst/>
            <a:gdLst/>
            <a:ahLst/>
            <a:cxnLst/>
            <a:rect l="l" t="t" r="r" b="b"/>
            <a:pathLst>
              <a:path w="5802923" h="4114800">
                <a:moveTo>
                  <a:pt x="5802923" y="4114800"/>
                </a:moveTo>
                <a:lnTo>
                  <a:pt x="0" y="4114800"/>
                </a:lnTo>
                <a:lnTo>
                  <a:pt x="0" y="0"/>
                </a:lnTo>
                <a:lnTo>
                  <a:pt x="5802923" y="0"/>
                </a:lnTo>
                <a:lnTo>
                  <a:pt x="5802923" y="411480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GB"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3" name="TextBox 3"/>
          <p:cNvSpPr txBox="1"/>
          <p:nvPr/>
        </p:nvSpPr>
        <p:spPr>
          <a:xfrm>
            <a:off x="4315856" y="3322955"/>
            <a:ext cx="9656288" cy="3926839"/>
          </a:xfrm>
          <a:prstGeom prst="rect">
            <a:avLst/>
          </a:prstGeom>
        </p:spPr>
        <p:txBody>
          <a:bodyPr lIns="0" tIns="0" rIns="0" bIns="0" rtlCol="0" anchor="t">
            <a:spAutoFit/>
          </a:bodyPr>
          <a:lstStyle/>
          <a:p>
            <a:pPr algn="ctr">
              <a:lnSpc>
                <a:spcPts val="15099"/>
              </a:lnSpc>
            </a:pPr>
            <a:r>
              <a:rPr lang="en-US" sz="15099" dirty="0">
                <a:solidFill>
                  <a:srgbClr val="B5838D"/>
                </a:solidFill>
                <a:latin typeface="Wedges"/>
                <a:ea typeface="Wedges"/>
                <a:cs typeface="Wedges"/>
                <a:sym typeface="Wedges"/>
              </a:rPr>
              <a:t>Thank</a:t>
            </a:r>
          </a:p>
          <a:p>
            <a:pPr algn="ctr">
              <a:lnSpc>
                <a:spcPts val="15099"/>
              </a:lnSpc>
            </a:pPr>
            <a:r>
              <a:rPr lang="en-US" sz="15099" dirty="0">
                <a:solidFill>
                  <a:srgbClr val="B5838D"/>
                </a:solidFill>
                <a:latin typeface="Wedges"/>
                <a:ea typeface="Wedges"/>
                <a:cs typeface="Wedges"/>
                <a:sym typeface="Wedges"/>
              </a:rPr>
              <a:t>You</a:t>
            </a:r>
          </a:p>
        </p:txBody>
      </p:sp>
      <p:sp>
        <p:nvSpPr>
          <p:cNvPr id="4" name="Freeform 4"/>
          <p:cNvSpPr/>
          <p:nvPr/>
        </p:nvSpPr>
        <p:spPr>
          <a:xfrm rot="-2779055">
            <a:off x="13351800" y="-5094162"/>
            <a:ext cx="7814999" cy="12245725"/>
          </a:xfrm>
          <a:custGeom>
            <a:avLst/>
            <a:gdLst/>
            <a:ahLst/>
            <a:cxnLst/>
            <a:rect l="l" t="t" r="r" b="b"/>
            <a:pathLst>
              <a:path w="7814999" h="12245725">
                <a:moveTo>
                  <a:pt x="0" y="0"/>
                </a:moveTo>
                <a:lnTo>
                  <a:pt x="7815000" y="0"/>
                </a:lnTo>
                <a:lnTo>
                  <a:pt x="7815000" y="12245724"/>
                </a:lnTo>
                <a:lnTo>
                  <a:pt x="0" y="122457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sp>
        <p:nvSpPr>
          <p:cNvPr id="5" name="Freeform 5"/>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sp>
        <p:nvSpPr>
          <p:cNvPr id="6" name="Freeform 6"/>
          <p:cNvSpPr/>
          <p:nvPr/>
        </p:nvSpPr>
        <p:spPr>
          <a:xfrm rot="-7457531">
            <a:off x="13453750" y="636873"/>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sp>
        <p:nvSpPr>
          <p:cNvPr id="7" name="Freeform 7"/>
          <p:cNvSpPr/>
          <p:nvPr/>
        </p:nvSpPr>
        <p:spPr>
          <a:xfrm rot="3849820">
            <a:off x="14848576" y="7605376"/>
            <a:ext cx="1792971" cy="3071470"/>
          </a:xfrm>
          <a:custGeom>
            <a:avLst/>
            <a:gdLst/>
            <a:ahLst/>
            <a:cxnLst/>
            <a:rect l="l" t="t" r="r" b="b"/>
            <a:pathLst>
              <a:path w="1792971" h="3071470">
                <a:moveTo>
                  <a:pt x="0" y="0"/>
                </a:moveTo>
                <a:lnTo>
                  <a:pt x="1792970" y="0"/>
                </a:lnTo>
                <a:lnTo>
                  <a:pt x="1792970" y="3071471"/>
                </a:lnTo>
                <a:lnTo>
                  <a:pt x="0" y="30714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dirty="0"/>
          </a:p>
        </p:txBody>
      </p:sp>
      <p:sp>
        <p:nvSpPr>
          <p:cNvPr id="8" name="Freeform 8"/>
          <p:cNvSpPr/>
          <p:nvPr/>
        </p:nvSpPr>
        <p:spPr>
          <a:xfrm rot="3849820" flipH="1" flipV="1">
            <a:off x="1646454" y="-517246"/>
            <a:ext cx="1792971" cy="3071470"/>
          </a:xfrm>
          <a:custGeom>
            <a:avLst/>
            <a:gdLst/>
            <a:ahLst/>
            <a:cxnLst/>
            <a:rect l="l" t="t" r="r" b="b"/>
            <a:pathLst>
              <a:path w="1792971" h="3071470">
                <a:moveTo>
                  <a:pt x="1792970" y="3071470"/>
                </a:moveTo>
                <a:lnTo>
                  <a:pt x="0" y="3071470"/>
                </a:lnTo>
                <a:lnTo>
                  <a:pt x="0" y="0"/>
                </a:lnTo>
                <a:lnTo>
                  <a:pt x="1792970" y="0"/>
                </a:lnTo>
                <a:lnTo>
                  <a:pt x="1792970" y="307147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dirty="0"/>
          </a:p>
        </p:txBody>
      </p:sp>
      <p:sp>
        <p:nvSpPr>
          <p:cNvPr id="9" name="Freeform 9"/>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dirty="0"/>
          </a:p>
        </p:txBody>
      </p:sp>
      <p:sp>
        <p:nvSpPr>
          <p:cNvPr id="10" name="Freeform 10"/>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GB" dirty="0"/>
          </a:p>
        </p:txBody>
      </p:sp>
      <p:sp>
        <p:nvSpPr>
          <p:cNvPr id="11" name="Freeform 11"/>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GB" dirty="0"/>
          </a:p>
        </p:txBody>
      </p:sp>
      <p:sp>
        <p:nvSpPr>
          <p:cNvPr id="12" name="Freeform 12"/>
          <p:cNvSpPr/>
          <p:nvPr/>
        </p:nvSpPr>
        <p:spPr>
          <a:xfrm>
            <a:off x="14630400" y="1961735"/>
            <a:ext cx="7315200" cy="3604399"/>
          </a:xfrm>
          <a:custGeom>
            <a:avLst/>
            <a:gdLst/>
            <a:ahLst/>
            <a:cxnLst/>
            <a:rect l="l" t="t" r="r" b="b"/>
            <a:pathLst>
              <a:path w="7315200" h="3604399">
                <a:moveTo>
                  <a:pt x="0" y="0"/>
                </a:moveTo>
                <a:lnTo>
                  <a:pt x="7315200" y="0"/>
                </a:lnTo>
                <a:lnTo>
                  <a:pt x="7315200" y="3604398"/>
                </a:lnTo>
                <a:lnTo>
                  <a:pt x="0" y="36043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GB" dirty="0"/>
          </a:p>
        </p:txBody>
      </p:sp>
      <p:sp>
        <p:nvSpPr>
          <p:cNvPr id="13" name="Freeform 13"/>
          <p:cNvSpPr/>
          <p:nvPr/>
        </p:nvSpPr>
        <p:spPr>
          <a:xfrm>
            <a:off x="-3259984" y="2299625"/>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GB" dirty="0"/>
          </a:p>
        </p:txBody>
      </p:sp>
      <p:sp>
        <p:nvSpPr>
          <p:cNvPr id="14" name="Freeform 14"/>
          <p:cNvSpPr/>
          <p:nvPr/>
        </p:nvSpPr>
        <p:spPr>
          <a:xfrm>
            <a:off x="6571667" y="-1953334"/>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GB" dirty="0"/>
          </a:p>
        </p:txBody>
      </p:sp>
      <p:sp>
        <p:nvSpPr>
          <p:cNvPr id="15" name="Freeform 15"/>
          <p:cNvSpPr/>
          <p:nvPr/>
        </p:nvSpPr>
        <p:spPr>
          <a:xfrm flipH="1" flipV="1">
            <a:off x="8085824" y="8559863"/>
            <a:ext cx="5802923" cy="4114800"/>
          </a:xfrm>
          <a:custGeom>
            <a:avLst/>
            <a:gdLst/>
            <a:ahLst/>
            <a:cxnLst/>
            <a:rect l="l" t="t" r="r" b="b"/>
            <a:pathLst>
              <a:path w="5802923" h="4114800">
                <a:moveTo>
                  <a:pt x="5802923" y="4114800"/>
                </a:moveTo>
                <a:lnTo>
                  <a:pt x="0" y="4114800"/>
                </a:lnTo>
                <a:lnTo>
                  <a:pt x="0" y="0"/>
                </a:lnTo>
                <a:lnTo>
                  <a:pt x="5802923" y="0"/>
                </a:lnTo>
                <a:lnTo>
                  <a:pt x="5802923" y="411480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GB"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203</Words>
  <Application>Microsoft Office PowerPoint</Application>
  <PresentationFormat>Custom</PresentationFormat>
  <Paragraphs>22</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Wedges</vt:lpstr>
      <vt:lpstr>Arial</vt:lpstr>
      <vt:lpstr>Calibri</vt:lpstr>
      <vt:lpstr>Noto Sans</vt:lpstr>
      <vt:lpstr>Noto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Meowies</dc:title>
  <cp:lastModifiedBy>Meha Tejani</cp:lastModifiedBy>
  <cp:revision>2</cp:revision>
  <dcterms:created xsi:type="dcterms:W3CDTF">2006-08-16T00:00:00Z</dcterms:created>
  <dcterms:modified xsi:type="dcterms:W3CDTF">2024-09-02T13:34:48Z</dcterms:modified>
  <dc:identifier>DAGJ9igU6N8</dc:identifier>
</cp:coreProperties>
</file>